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5"/>
  </p:notes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8A33D4-0ED6-4AD0-A070-9F7103021EC4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5BFE47-FEF5-4DA6-981B-5581DAD9051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59070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5BFE47-FEF5-4DA6-981B-5581DAD9051B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6175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7038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79723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8040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036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5276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6026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17097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5481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793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0726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3685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58935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478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284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5367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860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55300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B2F5931-3788-4F12-A912-C695C6937508}" type="datetimeFigureOut">
              <a:rPr lang="pt-PT" smtClean="0"/>
              <a:t>12/01/2022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76CC64C-AC81-448E-8550-6B0A1C8215D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0687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033234-112A-4215-8608-E6FE55A3E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95161"/>
            <a:ext cx="9144000" cy="2387600"/>
          </a:xfrm>
        </p:spPr>
        <p:txBody>
          <a:bodyPr/>
          <a:lstStyle/>
          <a:p>
            <a:r>
              <a:rPr lang="en-US" dirty="0"/>
              <a:t>3D structured light reconstruction system </a:t>
            </a:r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69CA0AA-0CE5-4958-88A9-41C427E300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90970" y="5943596"/>
            <a:ext cx="6815669" cy="1320802"/>
          </a:xfrm>
        </p:spPr>
        <p:txBody>
          <a:bodyPr/>
          <a:lstStyle/>
          <a:p>
            <a:r>
              <a:rPr lang="pt-PT" dirty="0"/>
              <a:t>João Santos  nº 76912</a:t>
            </a:r>
          </a:p>
          <a:p>
            <a:r>
              <a:rPr lang="pt-PT" dirty="0"/>
              <a:t>Samuel Silva nº 93428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F3A974A-8D1D-4DB3-8A72-53E942F55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269" y="3536302"/>
            <a:ext cx="4254053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866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BB9A5-0E4E-4074-9C6E-687D2480D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PT" dirty="0"/>
              <a:t>Algoritmo para determinar a imagem de disparidade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28D65F32-590A-4FAF-BCF6-9E2AAFC7FC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873" r="3188"/>
          <a:stretch/>
        </p:blipFill>
        <p:spPr>
          <a:xfrm rot="16200000">
            <a:off x="1842935" y="1737583"/>
            <a:ext cx="3047208" cy="5146872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6CB43F7-1EBE-4E6B-878B-FC5506376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9974" y="2787415"/>
            <a:ext cx="5417265" cy="304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54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C68797A3-D450-4474-B437-7C11E6FCC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0733" y="2449547"/>
            <a:ext cx="5752704" cy="2413140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B3FA59E-BC8E-4473-9CE8-6C3A8D5CF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3437" y="4010654"/>
            <a:ext cx="4937830" cy="206179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C0E0015-A7D1-4872-BB03-1A1F0894A4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537"/>
          <a:stretch/>
        </p:blipFill>
        <p:spPr>
          <a:xfrm>
            <a:off x="1345570" y="785551"/>
            <a:ext cx="9039225" cy="122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532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Orgâ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77</TotalTime>
  <Words>21</Words>
  <Application>Microsoft Office PowerPoint</Application>
  <PresentationFormat>Ecrã Panorâmico</PresentationFormat>
  <Paragraphs>5</Paragraphs>
  <Slides>3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</vt:i4>
      </vt:variant>
    </vt:vector>
  </HeadingPairs>
  <TitlesOfParts>
    <vt:vector size="7" baseType="lpstr">
      <vt:lpstr>Arial</vt:lpstr>
      <vt:lpstr>Calibri</vt:lpstr>
      <vt:lpstr>Garamond</vt:lpstr>
      <vt:lpstr>Orgânico</vt:lpstr>
      <vt:lpstr>3D structured light reconstruction system </vt:lpstr>
      <vt:lpstr>Algoritmo para determinar a imagem de disparidade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structured light reconstruction system </dc:title>
  <dc:creator>samuel silva</dc:creator>
  <cp:lastModifiedBy>samuel silva</cp:lastModifiedBy>
  <cp:revision>3</cp:revision>
  <dcterms:created xsi:type="dcterms:W3CDTF">2022-01-10T21:53:11Z</dcterms:created>
  <dcterms:modified xsi:type="dcterms:W3CDTF">2022-01-12T22:33:27Z</dcterms:modified>
</cp:coreProperties>
</file>

<file path=docProps/thumbnail.jpeg>
</file>